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7" r:id="rId4"/>
    <p:sldId id="258" r:id="rId5"/>
    <p:sldId id="271" r:id="rId6"/>
    <p:sldId id="272" r:id="rId7"/>
    <p:sldId id="268" r:id="rId8"/>
    <p:sldId id="267" r:id="rId9"/>
    <p:sldId id="269" r:id="rId10"/>
    <p:sldId id="259" r:id="rId11"/>
    <p:sldId id="273" r:id="rId12"/>
    <p:sldId id="260" r:id="rId13"/>
    <p:sldId id="265" r:id="rId14"/>
    <p:sldId id="266" r:id="rId15"/>
    <p:sldId id="261" r:id="rId16"/>
    <p:sldId id="264" r:id="rId17"/>
    <p:sldId id="263"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5B818C-2A49-411A-8403-9C27D72A5265}" type="datetimeFigureOut">
              <a:rPr lang="en-IN" smtClean="0"/>
              <a:t>21-08-2021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1956345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5B818C-2A49-411A-8403-9C27D72A5265}" type="datetimeFigureOut">
              <a:rPr lang="en-IN" smtClean="0"/>
              <a:t>21-08-2021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3267714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5B818C-2A49-411A-8403-9C27D72A5265}" type="datetimeFigureOut">
              <a:rPr lang="en-IN" smtClean="0"/>
              <a:t>21-08-2021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1EEE4-4ABE-443A-93BD-A3F9E96D4295}"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11615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5B818C-2A49-411A-8403-9C27D72A5265}" type="datetimeFigureOut">
              <a:rPr lang="en-IN" smtClean="0"/>
              <a:t>21-08-2021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2667247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5B818C-2A49-411A-8403-9C27D72A5265}" type="datetimeFigureOut">
              <a:rPr lang="en-IN" smtClean="0"/>
              <a:t>21-08-2021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1EEE4-4ABE-443A-93BD-A3F9E96D429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41220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5B818C-2A49-411A-8403-9C27D72A5265}" type="datetimeFigureOut">
              <a:rPr lang="en-IN" smtClean="0"/>
              <a:t>21-08-2021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2073318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5B818C-2A49-411A-8403-9C27D72A5265}" type="datetimeFigureOut">
              <a:rPr lang="en-IN" smtClean="0"/>
              <a:t>21-08-2021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2435735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5B818C-2A49-411A-8403-9C27D72A5265}" type="datetimeFigureOut">
              <a:rPr lang="en-IN" smtClean="0"/>
              <a:t>21-08-2021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1710161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5B818C-2A49-411A-8403-9C27D72A5265}" type="datetimeFigureOut">
              <a:rPr lang="en-IN" smtClean="0"/>
              <a:t>21-08-2021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1497873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5B818C-2A49-411A-8403-9C27D72A5265}" type="datetimeFigureOut">
              <a:rPr lang="en-IN" smtClean="0"/>
              <a:t>21-08-2021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1035043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5B818C-2A49-411A-8403-9C27D72A5265}" type="datetimeFigureOut">
              <a:rPr lang="en-IN" smtClean="0"/>
              <a:t>21-08-2021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1021057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5B818C-2A49-411A-8403-9C27D72A5265}" type="datetimeFigureOut">
              <a:rPr lang="en-IN" smtClean="0"/>
              <a:t>21-08-2021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414486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45B818C-2A49-411A-8403-9C27D72A5265}" type="datetimeFigureOut">
              <a:rPr lang="en-IN" smtClean="0"/>
              <a:t>21-08-2021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582709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5B818C-2A49-411A-8403-9C27D72A5265}" type="datetimeFigureOut">
              <a:rPr lang="en-IN" smtClean="0"/>
              <a:t>21-08-2021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156745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5B818C-2A49-411A-8403-9C27D72A5265}" type="datetimeFigureOut">
              <a:rPr lang="en-IN" smtClean="0"/>
              <a:t>21-08-2021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3699451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5B818C-2A49-411A-8403-9C27D72A5265}" type="datetimeFigureOut">
              <a:rPr lang="en-IN" smtClean="0"/>
              <a:t>21-08-2021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11EEE4-4ABE-443A-93BD-A3F9E96D4295}" type="slidenum">
              <a:rPr lang="en-IN" smtClean="0"/>
              <a:t>‹#›</a:t>
            </a:fld>
            <a:endParaRPr lang="en-IN"/>
          </a:p>
        </p:txBody>
      </p:sp>
    </p:spTree>
    <p:extLst>
      <p:ext uri="{BB962C8B-B14F-4D97-AF65-F5344CB8AC3E}">
        <p14:creationId xmlns:p14="http://schemas.microsoft.com/office/powerpoint/2010/main" val="2756290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45B818C-2A49-411A-8403-9C27D72A5265}" type="datetimeFigureOut">
              <a:rPr lang="en-IN" smtClean="0"/>
              <a:t>21-08-2021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211EEE4-4ABE-443A-93BD-A3F9E96D4295}" type="slidenum">
              <a:rPr lang="en-IN" smtClean="0"/>
              <a:t>‹#›</a:t>
            </a:fld>
            <a:endParaRPr lang="en-IN"/>
          </a:p>
        </p:txBody>
      </p:sp>
    </p:spTree>
    <p:extLst>
      <p:ext uri="{BB962C8B-B14F-4D97-AF65-F5344CB8AC3E}">
        <p14:creationId xmlns:p14="http://schemas.microsoft.com/office/powerpoint/2010/main" val="26669236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9960" y="719826"/>
            <a:ext cx="7766936" cy="4235570"/>
          </a:xfrm>
        </p:spPr>
        <p:txBody>
          <a:bodyPr/>
          <a:lstStyle/>
          <a:p>
            <a:pPr algn="ctr"/>
            <a:r>
              <a:rPr lang="en-US" sz="6600" b="1" dirty="0" smtClean="0"/>
              <a:t>IOT</a:t>
            </a:r>
            <a:br>
              <a:rPr lang="en-US" sz="6600" b="1" dirty="0" smtClean="0"/>
            </a:br>
            <a:r>
              <a:rPr lang="en-US" sz="6600" b="1" dirty="0" smtClean="0"/>
              <a:t> </a:t>
            </a:r>
            <a:r>
              <a:rPr lang="en-US" sz="6600" b="1" dirty="0"/>
              <a:t>Based </a:t>
            </a:r>
            <a:r>
              <a:rPr lang="en-US" sz="6600" b="1" dirty="0" smtClean="0"/>
              <a:t/>
            </a:r>
            <a:br>
              <a:rPr lang="en-US" sz="6600" b="1" dirty="0" smtClean="0"/>
            </a:br>
            <a:r>
              <a:rPr lang="en-US" sz="6600" b="1" dirty="0" smtClean="0"/>
              <a:t>Car </a:t>
            </a:r>
            <a:r>
              <a:rPr lang="en-US" sz="6600" b="1" dirty="0"/>
              <a:t>Parking </a:t>
            </a:r>
            <a:r>
              <a:rPr lang="en-US" sz="6600" b="1" dirty="0" smtClean="0"/>
              <a:t/>
            </a:r>
            <a:br>
              <a:rPr lang="en-US" sz="6600" b="1" dirty="0" smtClean="0"/>
            </a:br>
            <a:r>
              <a:rPr lang="en-US" sz="6600" b="1" dirty="0" smtClean="0"/>
              <a:t>System</a:t>
            </a:r>
            <a:endParaRPr lang="en-IN" sz="6600" dirty="0"/>
          </a:p>
        </p:txBody>
      </p:sp>
      <p:sp>
        <p:nvSpPr>
          <p:cNvPr id="3" name="Title 1"/>
          <p:cNvSpPr txBox="1">
            <a:spLocks/>
          </p:cNvSpPr>
          <p:nvPr/>
        </p:nvSpPr>
        <p:spPr>
          <a:xfrm>
            <a:off x="3531016" y="5598160"/>
            <a:ext cx="3601304" cy="1104756"/>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b="1" dirty="0" smtClean="0"/>
              <a:t>Made by:-Ayushi Kathait</a:t>
            </a:r>
          </a:p>
          <a:p>
            <a:pPr algn="ctr"/>
            <a:r>
              <a:rPr lang="en-US" sz="1800" b="1" dirty="0" smtClean="0"/>
              <a:t>Branch:- Computer Engineering</a:t>
            </a:r>
          </a:p>
          <a:p>
            <a:pPr algn="ctr"/>
            <a:r>
              <a:rPr lang="en-US" sz="1800" b="1" dirty="0" smtClean="0"/>
              <a:t>Class Roll No:- 07</a:t>
            </a:r>
          </a:p>
          <a:p>
            <a:pPr algn="ctr"/>
            <a:r>
              <a:rPr lang="en-US" sz="1800" b="1" dirty="0" smtClean="0"/>
              <a:t>Uni. Roll No:- 2015065</a:t>
            </a:r>
            <a:endParaRPr lang="en-IN" sz="1800" dirty="0"/>
          </a:p>
        </p:txBody>
      </p:sp>
    </p:spTree>
    <p:extLst>
      <p:ext uri="{BB962C8B-B14F-4D97-AF65-F5344CB8AC3E}">
        <p14:creationId xmlns:p14="http://schemas.microsoft.com/office/powerpoint/2010/main" val="701349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38996"/>
            <a:ext cx="8596668" cy="1320800"/>
          </a:xfrm>
        </p:spPr>
        <p:txBody>
          <a:bodyPr>
            <a:normAutofit/>
          </a:bodyPr>
          <a:lstStyle/>
          <a:p>
            <a:r>
              <a:rPr lang="en-IN" sz="4400" dirty="0" smtClean="0"/>
              <a:t>Objective</a:t>
            </a:r>
            <a:endParaRPr lang="en-IN" sz="4400" dirty="0"/>
          </a:p>
        </p:txBody>
      </p:sp>
      <p:sp>
        <p:nvSpPr>
          <p:cNvPr id="3" name="Content Placeholder 2"/>
          <p:cNvSpPr>
            <a:spLocks noGrp="1"/>
          </p:cNvSpPr>
          <p:nvPr>
            <p:ph idx="1"/>
          </p:nvPr>
        </p:nvSpPr>
        <p:spPr/>
        <p:txBody>
          <a:bodyPr>
            <a:normAutofit/>
          </a:bodyPr>
          <a:lstStyle/>
          <a:p>
            <a:r>
              <a:rPr lang="en-IN" sz="2000" dirty="0" smtClean="0"/>
              <a:t>The main aim of this project is to reduce the efforts of people and save their precious time by providing them the details of the parking slots in a particular area.</a:t>
            </a:r>
          </a:p>
          <a:p>
            <a:pPr marL="0" indent="0">
              <a:buNone/>
            </a:pPr>
            <a:endParaRPr lang="en-IN" sz="2000" dirty="0" smtClean="0"/>
          </a:p>
          <a:p>
            <a:r>
              <a:rPr lang="en-IN" sz="2000" dirty="0" smtClean="0"/>
              <a:t>It eliminates unnecessary travelling of vehicles around the filled parking slots and also reduces the risk of road accidents that occur due to irregular parking.</a:t>
            </a:r>
            <a:endParaRPr lang="en-IN" sz="2000" dirty="0"/>
          </a:p>
        </p:txBody>
      </p:sp>
    </p:spTree>
    <p:extLst>
      <p:ext uri="{BB962C8B-B14F-4D97-AF65-F5344CB8AC3E}">
        <p14:creationId xmlns:p14="http://schemas.microsoft.com/office/powerpoint/2010/main" val="417999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734" y="2712720"/>
            <a:ext cx="8596668" cy="1320800"/>
          </a:xfrm>
        </p:spPr>
        <p:txBody>
          <a:bodyPr>
            <a:normAutofit/>
          </a:bodyPr>
          <a:lstStyle/>
          <a:p>
            <a:pPr algn="ctr"/>
            <a:r>
              <a:rPr lang="en-IN" sz="6600" b="1" dirty="0" smtClean="0"/>
              <a:t>METHODOLOGY</a:t>
            </a:r>
            <a:endParaRPr lang="en-IN" sz="6600" b="1" dirty="0"/>
          </a:p>
        </p:txBody>
      </p:sp>
    </p:spTree>
    <p:extLst>
      <p:ext uri="{BB962C8B-B14F-4D97-AF65-F5344CB8AC3E}">
        <p14:creationId xmlns:p14="http://schemas.microsoft.com/office/powerpoint/2010/main" val="4180827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Block Diagram</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765844" y="1544128"/>
            <a:ext cx="4583862" cy="4744529"/>
          </a:xfrm>
          <a:prstGeom prst="rect">
            <a:avLst/>
          </a:prstGeom>
        </p:spPr>
      </p:pic>
    </p:spTree>
    <p:extLst>
      <p:ext uri="{BB962C8B-B14F-4D97-AF65-F5344CB8AC3E}">
        <p14:creationId xmlns:p14="http://schemas.microsoft.com/office/powerpoint/2010/main" val="1457165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Components Used:</a:t>
            </a:r>
            <a:endParaRPr lang="en-IN" dirty="0"/>
          </a:p>
        </p:txBody>
      </p:sp>
      <p:sp>
        <p:nvSpPr>
          <p:cNvPr id="3" name="Content Placeholder 2"/>
          <p:cNvSpPr>
            <a:spLocks noGrp="1"/>
          </p:cNvSpPr>
          <p:nvPr>
            <p:ph idx="1"/>
          </p:nvPr>
        </p:nvSpPr>
        <p:spPr>
          <a:xfrm>
            <a:off x="677334" y="1930401"/>
            <a:ext cx="8596668" cy="4110962"/>
          </a:xfrm>
        </p:spPr>
        <p:txBody>
          <a:bodyPr/>
          <a:lstStyle/>
          <a:p>
            <a:r>
              <a:rPr lang="en-IN" sz="2400" b="1" u="sng" dirty="0" smtClean="0"/>
              <a:t>HARDWARE COMPONENTS:-</a:t>
            </a:r>
          </a:p>
          <a:p>
            <a:pPr marL="0" indent="0">
              <a:buNone/>
            </a:pPr>
            <a:endParaRPr lang="en-IN" sz="2400" b="1" u="sng" dirty="0" smtClean="0"/>
          </a:p>
          <a:p>
            <a:r>
              <a:rPr lang="en-IN" dirty="0" smtClean="0"/>
              <a:t>IR Sensors(2cm-30cm)</a:t>
            </a:r>
          </a:p>
          <a:p>
            <a:r>
              <a:rPr lang="en-IN" dirty="0" smtClean="0"/>
              <a:t>Servo DC Motors</a:t>
            </a:r>
          </a:p>
          <a:p>
            <a:r>
              <a:rPr lang="en-IN" dirty="0" smtClean="0"/>
              <a:t>Connecting Wires</a:t>
            </a:r>
          </a:p>
          <a:p>
            <a:r>
              <a:rPr lang="en-IN" dirty="0" smtClean="0"/>
              <a:t>NodeMCU ESP8266 Board</a:t>
            </a:r>
          </a:p>
          <a:p>
            <a:r>
              <a:rPr lang="en-IN" dirty="0" smtClean="0"/>
              <a:t>Breadboard</a:t>
            </a:r>
          </a:p>
          <a:p>
            <a:endParaRPr lang="en-IN" dirty="0"/>
          </a:p>
        </p:txBody>
      </p:sp>
      <p:pic>
        <p:nvPicPr>
          <p:cNvPr id="3074" name="Picture 2" descr="Operation of IR sensor:&#10; "/>
          <p:cNvPicPr>
            <a:picLocks noChangeAspect="1" noChangeArrowheads="1"/>
          </p:cNvPicPr>
          <p:nvPr/>
        </p:nvPicPr>
        <p:blipFill rotWithShape="1">
          <a:blip r:embed="rId2">
            <a:extLst>
              <a:ext uri="{28A0092B-C50C-407E-A947-70E740481C1C}">
                <a14:useLocalDpi xmlns:a14="http://schemas.microsoft.com/office/drawing/2010/main" val="0"/>
              </a:ext>
            </a:extLst>
          </a:blip>
          <a:srcRect t="15063" r="4328"/>
          <a:stretch/>
        </p:blipFill>
        <p:spPr bwMode="auto">
          <a:xfrm>
            <a:off x="4569268" y="2726872"/>
            <a:ext cx="4972670" cy="3314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401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SOFTWARES USED:</a:t>
            </a:r>
            <a:endParaRPr lang="en-IN" dirty="0"/>
          </a:p>
        </p:txBody>
      </p:sp>
      <p:sp>
        <p:nvSpPr>
          <p:cNvPr id="3" name="Content Placeholder 2"/>
          <p:cNvSpPr>
            <a:spLocks noGrp="1"/>
          </p:cNvSpPr>
          <p:nvPr>
            <p:ph idx="1"/>
          </p:nvPr>
        </p:nvSpPr>
        <p:spPr>
          <a:xfrm>
            <a:off x="677334" y="1713549"/>
            <a:ext cx="8596668" cy="3880773"/>
          </a:xfrm>
        </p:spPr>
        <p:txBody>
          <a:bodyPr/>
          <a:lstStyle/>
          <a:p>
            <a:r>
              <a:rPr lang="en-IN" dirty="0" smtClean="0"/>
              <a:t>Arduino IDE:-</a:t>
            </a:r>
            <a:r>
              <a:rPr lang="en-US" dirty="0" smtClean="0"/>
              <a:t>It is </a:t>
            </a:r>
            <a:r>
              <a:rPr lang="en-US" dirty="0"/>
              <a:t>a cross-platform application that is written in functions from C and C++. It is used to write and upload programs to Arduino compatible </a:t>
            </a:r>
            <a:r>
              <a:rPr lang="en-US" dirty="0" smtClean="0"/>
              <a:t>and other development boards.</a:t>
            </a:r>
            <a:endParaRPr lang="en-IN" dirty="0" smtClean="0"/>
          </a:p>
          <a:p>
            <a:r>
              <a:rPr lang="en-IN" dirty="0" smtClean="0"/>
              <a:t>Adafruit IO:-</a:t>
            </a:r>
            <a:r>
              <a:rPr lang="en-US" b="1" dirty="0"/>
              <a:t>Adafruit</a:t>
            </a:r>
            <a:r>
              <a:rPr lang="en-US" dirty="0"/>
              <a:t>.</a:t>
            </a:r>
            <a:r>
              <a:rPr lang="en-US" b="1" dirty="0"/>
              <a:t>io</a:t>
            </a:r>
            <a:r>
              <a:rPr lang="en-US" dirty="0"/>
              <a:t> is a cloud service </a:t>
            </a:r>
            <a:r>
              <a:rPr lang="en-US" dirty="0" smtClean="0"/>
              <a:t>.We can </a:t>
            </a:r>
            <a:r>
              <a:rPr lang="en-US" dirty="0"/>
              <a:t>connect to it over the Internet. It's meant primarily for storing and then retrieving data but it can do a lot more than just that!</a:t>
            </a:r>
            <a:endParaRPr lang="en-IN"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630" r="3555" b="25185"/>
          <a:stretch/>
        </p:blipFill>
        <p:spPr>
          <a:xfrm>
            <a:off x="3220721" y="3830320"/>
            <a:ext cx="5060942" cy="2722880"/>
          </a:xfrm>
          <a:prstGeom prst="rect">
            <a:avLst/>
          </a:prstGeom>
        </p:spPr>
      </p:pic>
    </p:spTree>
    <p:extLst>
      <p:ext uri="{BB962C8B-B14F-4D97-AF65-F5344CB8AC3E}">
        <p14:creationId xmlns:p14="http://schemas.microsoft.com/office/powerpoint/2010/main" val="389870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622" y="505090"/>
            <a:ext cx="8596668" cy="1320800"/>
          </a:xfrm>
        </p:spPr>
        <p:txBody>
          <a:bodyPr/>
          <a:lstStyle/>
          <a:p>
            <a:r>
              <a:rPr lang="en-IN" dirty="0" smtClean="0"/>
              <a:t>Advantages</a:t>
            </a:r>
            <a:endParaRPr lang="en-IN" dirty="0"/>
          </a:p>
        </p:txBody>
      </p:sp>
      <p:sp>
        <p:nvSpPr>
          <p:cNvPr id="3" name="Content Placeholder 2"/>
          <p:cNvSpPr>
            <a:spLocks noGrp="1"/>
          </p:cNvSpPr>
          <p:nvPr>
            <p:ph idx="1"/>
          </p:nvPr>
        </p:nvSpPr>
        <p:spPr>
          <a:xfrm>
            <a:off x="599696" y="1303315"/>
            <a:ext cx="8596668" cy="3880773"/>
          </a:xfrm>
        </p:spPr>
        <p:txBody>
          <a:bodyPr/>
          <a:lstStyle/>
          <a:p>
            <a:r>
              <a:rPr lang="en-IN" dirty="0" smtClean="0"/>
              <a:t>Saves fuel</a:t>
            </a:r>
          </a:p>
          <a:p>
            <a:r>
              <a:rPr lang="en-IN" dirty="0" smtClean="0"/>
              <a:t>Shorter waiting time ; saves time</a:t>
            </a:r>
          </a:p>
          <a:p>
            <a:r>
              <a:rPr lang="en-IN" dirty="0" smtClean="0"/>
              <a:t>Reduce carbon emission</a:t>
            </a:r>
          </a:p>
          <a:p>
            <a:r>
              <a:rPr lang="en-IN" dirty="0" smtClean="0"/>
              <a:t>Reduces the risk of road accidents</a:t>
            </a:r>
            <a:endParaRPr lang="en-IN" dirty="0"/>
          </a:p>
          <a:p>
            <a:r>
              <a:rPr lang="en-IN" dirty="0" smtClean="0"/>
              <a:t>Reduces unnecessary traffic jams caused by irregular parking</a:t>
            </a:r>
          </a:p>
        </p:txBody>
      </p:sp>
      <p:pic>
        <p:nvPicPr>
          <p:cNvPr id="3074" name="Picture 2" descr="IoT-based Smart Parking System Development - MobiDe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8056" y="3596639"/>
            <a:ext cx="4967558" cy="280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733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a:t>
            </a:r>
            <a:endParaRPr lang="en-IN" dirty="0"/>
          </a:p>
        </p:txBody>
      </p:sp>
      <p:sp>
        <p:nvSpPr>
          <p:cNvPr id="3" name="Content Placeholder 2"/>
          <p:cNvSpPr>
            <a:spLocks noGrp="1"/>
          </p:cNvSpPr>
          <p:nvPr>
            <p:ph idx="1"/>
          </p:nvPr>
        </p:nvSpPr>
        <p:spPr>
          <a:xfrm>
            <a:off x="616949" y="1496355"/>
            <a:ext cx="8596668" cy="3880773"/>
          </a:xfrm>
        </p:spPr>
        <p:txBody>
          <a:bodyPr/>
          <a:lstStyle/>
          <a:p>
            <a:r>
              <a:rPr lang="en-IN" dirty="0" smtClean="0"/>
              <a:t>Shopping Malls</a:t>
            </a:r>
          </a:p>
          <a:p>
            <a:r>
              <a:rPr lang="en-IN" dirty="0" smtClean="0"/>
              <a:t>Restaurants</a:t>
            </a:r>
          </a:p>
          <a:p>
            <a:r>
              <a:rPr lang="en-IN" dirty="0" smtClean="0"/>
              <a:t>Theatres</a:t>
            </a:r>
          </a:p>
          <a:p>
            <a:r>
              <a:rPr lang="en-IN" dirty="0" smtClean="0"/>
              <a:t>Offices</a:t>
            </a:r>
          </a:p>
          <a:p>
            <a:r>
              <a:rPr lang="en-IN" dirty="0" smtClean="0"/>
              <a:t>Hospitals</a:t>
            </a:r>
          </a:p>
          <a:p>
            <a:r>
              <a:rPr lang="en-IN" dirty="0" smtClean="0"/>
              <a:t>Wedding venues</a:t>
            </a:r>
            <a:endParaRPr lang="en-IN" dirty="0"/>
          </a:p>
        </p:txBody>
      </p:sp>
      <p:pic>
        <p:nvPicPr>
          <p:cNvPr id="1028" name="Picture 4" descr="Parking Management System – Pace 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503" y="4263527"/>
            <a:ext cx="6838607" cy="17404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mart Parking and Sensors in the Age of IoT - Semiconductor Dige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V="1">
            <a:off x="4580627" y="1496355"/>
            <a:ext cx="4632990" cy="225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949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a:xfrm>
            <a:off x="677334" y="1712015"/>
            <a:ext cx="8596668" cy="3880773"/>
          </a:xfrm>
        </p:spPr>
        <p:txBody>
          <a:bodyPr/>
          <a:lstStyle/>
          <a:p>
            <a:r>
              <a:rPr lang="en-IN" dirty="0" smtClean="0"/>
              <a:t>The system benefits of smart parking and go well beyond avoiding the wastage of time.</a:t>
            </a:r>
          </a:p>
          <a:p>
            <a:r>
              <a:rPr lang="en-IN" dirty="0" smtClean="0"/>
              <a:t>Developing a smart parking solutions within a city solves the pollution problem which is nowadays a major concern.</a:t>
            </a:r>
          </a:p>
          <a:p>
            <a:pPr marL="0" indent="0">
              <a:buNone/>
            </a:pPr>
            <a:endParaRPr lang="en-IN" dirty="0"/>
          </a:p>
        </p:txBody>
      </p:sp>
      <p:pic>
        <p:nvPicPr>
          <p:cNvPr id="2050" name="Picture 2" descr="IoT Sensor Technology to Revolutionize Smart Parking Technology| Straits  Re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323" y="3243532"/>
            <a:ext cx="5120938" cy="317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068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054" y="2529840"/>
            <a:ext cx="8596668" cy="2468880"/>
          </a:xfrm>
        </p:spPr>
        <p:txBody>
          <a:bodyPr>
            <a:normAutofit/>
          </a:bodyPr>
          <a:lstStyle/>
          <a:p>
            <a:pPr algn="ctr"/>
            <a:r>
              <a:rPr lang="en-IN" sz="8800" b="1" dirty="0" smtClean="0"/>
              <a:t>THANKYOU!</a:t>
            </a:r>
            <a:endParaRPr lang="en-IN" sz="8800" b="1" dirty="0"/>
          </a:p>
        </p:txBody>
      </p:sp>
    </p:spTree>
    <p:extLst>
      <p:ext uri="{BB962C8B-B14F-4D97-AF65-F5344CB8AC3E}">
        <p14:creationId xmlns:p14="http://schemas.microsoft.com/office/powerpoint/2010/main" val="2705514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b="1" dirty="0" smtClean="0"/>
              <a:t>CONTENTS</a:t>
            </a:r>
            <a:endParaRPr lang="en-IN" sz="4400" b="1" dirty="0"/>
          </a:p>
        </p:txBody>
      </p:sp>
      <p:sp>
        <p:nvSpPr>
          <p:cNvPr id="3" name="Content Placeholder 2"/>
          <p:cNvSpPr>
            <a:spLocks noGrp="1"/>
          </p:cNvSpPr>
          <p:nvPr>
            <p:ph idx="1"/>
          </p:nvPr>
        </p:nvSpPr>
        <p:spPr/>
        <p:txBody>
          <a:bodyPr>
            <a:normAutofit/>
          </a:bodyPr>
          <a:lstStyle/>
          <a:p>
            <a:r>
              <a:rPr lang="en-IN" sz="2400" dirty="0" smtClean="0"/>
              <a:t>IOT</a:t>
            </a:r>
          </a:p>
          <a:p>
            <a:r>
              <a:rPr lang="en-IN" sz="2400" dirty="0" smtClean="0"/>
              <a:t>Car parking System based on IOT</a:t>
            </a:r>
          </a:p>
          <a:p>
            <a:r>
              <a:rPr lang="en-IN" sz="2400" dirty="0" smtClean="0"/>
              <a:t>Objective</a:t>
            </a:r>
            <a:endParaRPr lang="en-IN" sz="2400" dirty="0"/>
          </a:p>
          <a:p>
            <a:r>
              <a:rPr lang="en-IN" sz="2400" dirty="0" smtClean="0"/>
              <a:t>Block Diagram</a:t>
            </a:r>
          </a:p>
          <a:p>
            <a:r>
              <a:rPr lang="en-IN" sz="2400" dirty="0" smtClean="0"/>
              <a:t>Advantages</a:t>
            </a:r>
          </a:p>
          <a:p>
            <a:r>
              <a:rPr lang="en-IN" sz="2400" dirty="0" smtClean="0"/>
              <a:t>Applications</a:t>
            </a:r>
          </a:p>
          <a:p>
            <a:r>
              <a:rPr lang="en-IN" sz="2400" dirty="0" smtClean="0"/>
              <a:t>Conclusion</a:t>
            </a:r>
            <a:endParaRPr lang="en-IN" sz="2400" dirty="0"/>
          </a:p>
        </p:txBody>
      </p:sp>
    </p:spTree>
    <p:extLst>
      <p:ext uri="{BB962C8B-B14F-4D97-AF65-F5344CB8AC3E}">
        <p14:creationId xmlns:p14="http://schemas.microsoft.com/office/powerpoint/2010/main" val="4040892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29419"/>
          </a:xfrm>
        </p:spPr>
        <p:txBody>
          <a:bodyPr/>
          <a:lstStyle/>
          <a:p>
            <a:r>
              <a:rPr lang="en-IN" dirty="0" smtClean="0"/>
              <a:t>What is IOT??</a:t>
            </a:r>
            <a:endParaRPr lang="en-IN" dirty="0"/>
          </a:p>
        </p:txBody>
      </p:sp>
      <p:sp>
        <p:nvSpPr>
          <p:cNvPr id="3" name="Content Placeholder 2"/>
          <p:cNvSpPr>
            <a:spLocks noGrp="1"/>
          </p:cNvSpPr>
          <p:nvPr>
            <p:ph idx="1"/>
          </p:nvPr>
        </p:nvSpPr>
        <p:spPr>
          <a:xfrm>
            <a:off x="677334" y="1483745"/>
            <a:ext cx="8596668" cy="4341958"/>
          </a:xfrm>
        </p:spPr>
        <p:txBody>
          <a:bodyPr>
            <a:normAutofit/>
          </a:bodyPr>
          <a:lstStyle/>
          <a:p>
            <a:r>
              <a:rPr lang="en-IN" sz="2400" dirty="0" smtClean="0"/>
              <a:t>The Internet Of Things(IOT) is the network of physical objects or “things” embedded with electronics, software, sensors, and network connectivity, which enables these objects to collect and exchange data.</a:t>
            </a:r>
          </a:p>
          <a:p>
            <a:endParaRPr lang="en-IN" sz="2400" dirty="0"/>
          </a:p>
        </p:txBody>
      </p:sp>
      <p:pic>
        <p:nvPicPr>
          <p:cNvPr id="1026" name="Picture 2" descr="A two-pronged strategy for IoT security awareness -- GC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945" y="3364302"/>
            <a:ext cx="5905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386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Car parking using IOT</a:t>
            </a:r>
            <a:endParaRPr lang="en-IN" dirty="0"/>
          </a:p>
        </p:txBody>
      </p:sp>
      <p:pic>
        <p:nvPicPr>
          <p:cNvPr id="2050" name="Picture 2" descr="IoT based smart parking system | Semantic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129" y="1496678"/>
            <a:ext cx="670560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422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978941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Motivation</a:t>
            </a:r>
            <a:endParaRPr lang="en-IN" dirty="0"/>
          </a:p>
        </p:txBody>
      </p:sp>
      <p:sp>
        <p:nvSpPr>
          <p:cNvPr id="3" name="Content Placeholder 2"/>
          <p:cNvSpPr>
            <a:spLocks noGrp="1"/>
          </p:cNvSpPr>
          <p:nvPr>
            <p:ph idx="1"/>
          </p:nvPr>
        </p:nvSpPr>
        <p:spPr>
          <a:xfrm>
            <a:off x="677334" y="2008189"/>
            <a:ext cx="8596668" cy="3880773"/>
          </a:xfrm>
        </p:spPr>
        <p:txBody>
          <a:bodyPr/>
          <a:lstStyle/>
          <a:p>
            <a:r>
              <a:rPr lang="en-IN" dirty="0"/>
              <a:t>The main motivation of this project is to reduce the traffic jam that occurs in the urban areas which are caused by vehicles searching for parking. In the newspapers, we saw many articles regarding the parking problem all over India. </a:t>
            </a:r>
          </a:p>
          <a:p>
            <a:r>
              <a:rPr lang="en-IN" dirty="0"/>
              <a:t>In India we are still using the manual vehicle parking system that why we are facing problems like wastage of time and energy finding free space across the parking surface when we need to park our car which requires a good amount of fuel. This project proposes an automated system where the parking ground will only open if it has free slots for parking. </a:t>
            </a:r>
          </a:p>
        </p:txBody>
      </p:sp>
    </p:spTree>
    <p:extLst>
      <p:ext uri="{BB962C8B-B14F-4D97-AF65-F5344CB8AC3E}">
        <p14:creationId xmlns:p14="http://schemas.microsoft.com/office/powerpoint/2010/main" val="3617284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889" b="6074"/>
          <a:stretch/>
        </p:blipFill>
        <p:spPr>
          <a:xfrm rot="10800000">
            <a:off x="0" y="0"/>
            <a:ext cx="9551442" cy="6858000"/>
          </a:xfrm>
          <a:prstGeom prst="rect">
            <a:avLst/>
          </a:prstGeom>
        </p:spPr>
      </p:pic>
    </p:spTree>
    <p:extLst>
      <p:ext uri="{BB962C8B-B14F-4D97-AF65-F5344CB8AC3E}">
        <p14:creationId xmlns:p14="http://schemas.microsoft.com/office/powerpoint/2010/main" val="3186854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8805" t="9062" r="12862" b="3827"/>
          <a:stretch/>
        </p:blipFill>
        <p:spPr>
          <a:xfrm rot="10800000">
            <a:off x="0" y="0"/>
            <a:ext cx="9520774" cy="6858000"/>
          </a:xfrm>
          <a:prstGeom prst="rect">
            <a:avLst/>
          </a:prstGeom>
        </p:spPr>
      </p:pic>
    </p:spTree>
    <p:extLst>
      <p:ext uri="{BB962C8B-B14F-4D97-AF65-F5344CB8AC3E}">
        <p14:creationId xmlns:p14="http://schemas.microsoft.com/office/powerpoint/2010/main" val="3138241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630" r="3555" b="25185"/>
          <a:stretch/>
        </p:blipFill>
        <p:spPr>
          <a:xfrm>
            <a:off x="762001" y="1117600"/>
            <a:ext cx="8516734" cy="4582160"/>
          </a:xfrm>
          <a:prstGeom prst="rect">
            <a:avLst/>
          </a:prstGeom>
        </p:spPr>
      </p:pic>
    </p:spTree>
    <p:extLst>
      <p:ext uri="{BB962C8B-B14F-4D97-AF65-F5344CB8AC3E}">
        <p14:creationId xmlns:p14="http://schemas.microsoft.com/office/powerpoint/2010/main" val="249531059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158</TotalTime>
  <Words>384</Words>
  <Application>Microsoft Office PowerPoint</Application>
  <PresentationFormat>Widescreen</PresentationFormat>
  <Paragraphs>53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Trebuchet MS</vt:lpstr>
      <vt:lpstr>Wingdings 3</vt:lpstr>
      <vt:lpstr>Facet</vt:lpstr>
      <vt:lpstr>IOT  Based  Car Parking  System</vt:lpstr>
      <vt:lpstr>CONTENTS</vt:lpstr>
      <vt:lpstr>What is IOT??</vt:lpstr>
      <vt:lpstr>Car parking using IOT</vt:lpstr>
      <vt:lpstr>PowerPoint Presentation</vt:lpstr>
      <vt:lpstr>Motivation</vt:lpstr>
      <vt:lpstr>PowerPoint Presentation</vt:lpstr>
      <vt:lpstr>PowerPoint Presentation</vt:lpstr>
      <vt:lpstr>PowerPoint Presentation</vt:lpstr>
      <vt:lpstr>Objective</vt:lpstr>
      <vt:lpstr>METHODOLOGY</vt:lpstr>
      <vt:lpstr>Block Diagram</vt:lpstr>
      <vt:lpstr>Components Used:</vt:lpstr>
      <vt:lpstr>SOFTWARES USED:</vt:lpstr>
      <vt:lpstr>Advantages</vt:lpstr>
      <vt:lpstr>Applications</vt:lpstr>
      <vt:lpstr>Conclusion</vt:lpstr>
      <vt:lpstr>THANKYOU!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Car Parking  System</dc:title>
  <dc:creator>Ayushi Kathait</dc:creator>
  <cp:lastModifiedBy>Ayushi Kathait</cp:lastModifiedBy>
  <cp:revision>8</cp:revision>
  <dcterms:created xsi:type="dcterms:W3CDTF">2020-12-08T18:21:52Z</dcterms:created>
  <dcterms:modified xsi:type="dcterms:W3CDTF">2021-08-21T05:59:19Z</dcterms:modified>
</cp:coreProperties>
</file>